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Superposition in Quantum Computing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is a fundamental concept in quantum computing, allowing quantum bits to exist in multiple states simultaneously, providing the potential for massive parallelism and computational power.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1892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619684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6172557"/>
            <a:ext cx="23216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Natnael Sisay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388876"/>
            <a:ext cx="61483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What is Superposition?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11467" y="4631769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66641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Quantum Phenomenon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494020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allows particles to exist in multiple states at once, a fundamental property of quantum mechanics.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79175" y="4631769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66641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Probabilistic Nature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49402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represents a probability distribution, unlike classical bits which are either 0 or 1.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80339" y="4631769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666417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Complex Mathematical Description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841206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It's described by complex numbers and forms the basis for quantum computing's power.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Quantum Bits (Qubits) and Superposition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69093"/>
            <a:ext cx="30360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Qubits vs Classical Bits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Qubits can represent multiple states simultaneously while classical bits represent one state at a time.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Entanglement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enables qubits to be entangled, leading to unique properties such as teleportation and cryptography.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81570" y="607576"/>
            <a:ext cx="10467142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Examples of Superposition in Quantum Algorithms</a:t>
            </a:r>
            <a:endParaRPr lang="en-US" sz="4338" dirty="0"/>
          </a:p>
        </p:txBody>
      </p:sp>
      <p:sp>
        <p:nvSpPr>
          <p:cNvPr id="7" name="Shape 4"/>
          <p:cNvSpPr/>
          <p:nvPr/>
        </p:nvSpPr>
        <p:spPr>
          <a:xfrm>
            <a:off x="2390061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414A70"/>
          </a:solidFill>
          <a:ln/>
        </p:spPr>
      </p:sp>
      <p:sp>
        <p:nvSpPr>
          <p:cNvPr id="8" name="Shape 5"/>
          <p:cNvSpPr/>
          <p:nvPr/>
        </p:nvSpPr>
        <p:spPr>
          <a:xfrm>
            <a:off x="2659975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14A70"/>
          </a:solidFill>
          <a:ln/>
        </p:spPr>
      </p:sp>
      <p:sp>
        <p:nvSpPr>
          <p:cNvPr id="9" name="Shape 6"/>
          <p:cNvSpPr/>
          <p:nvPr/>
        </p:nvSpPr>
        <p:spPr>
          <a:xfrm>
            <a:off x="2164199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336244" y="2528649"/>
            <a:ext cx="15156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8"/>
          <p:cNvSpPr/>
          <p:nvPr/>
        </p:nvSpPr>
        <p:spPr>
          <a:xfrm>
            <a:off x="3624024" y="2535436"/>
            <a:ext cx="332660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Deutsch-Josza Algorithm</a:t>
            </a:r>
            <a:endParaRPr lang="en-US" sz="2169" dirty="0"/>
          </a:p>
        </p:txBody>
      </p:sp>
      <p:sp>
        <p:nvSpPr>
          <p:cNvPr id="12" name="Text 9"/>
          <p:cNvSpPr/>
          <p:nvPr/>
        </p:nvSpPr>
        <p:spPr>
          <a:xfrm>
            <a:off x="3624024" y="3011924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Demonstrates how superposition can provide a solution exponentially faster than classical computing.</a:t>
            </a:r>
            <a:endParaRPr lang="en-US" sz="1735" dirty="0"/>
          </a:p>
        </p:txBody>
      </p:sp>
      <p:sp>
        <p:nvSpPr>
          <p:cNvPr id="13" name="Shape 10"/>
          <p:cNvSpPr/>
          <p:nvPr/>
        </p:nvSpPr>
        <p:spPr>
          <a:xfrm>
            <a:off x="2659975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14A70"/>
          </a:solidFill>
          <a:ln/>
        </p:spPr>
      </p:sp>
      <p:sp>
        <p:nvSpPr>
          <p:cNvPr id="14" name="Shape 11"/>
          <p:cNvSpPr/>
          <p:nvPr/>
        </p:nvSpPr>
        <p:spPr>
          <a:xfrm>
            <a:off x="2164199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311956" y="4371023"/>
            <a:ext cx="200263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3"/>
          <p:cNvSpPr/>
          <p:nvPr/>
        </p:nvSpPr>
        <p:spPr>
          <a:xfrm>
            <a:off x="3624024" y="4377809"/>
            <a:ext cx="34784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Grover's Search Algorithm</a:t>
            </a:r>
            <a:endParaRPr lang="en-US" sz="2169" dirty="0"/>
          </a:p>
        </p:txBody>
      </p:sp>
      <p:sp>
        <p:nvSpPr>
          <p:cNvPr id="17" name="Text 14"/>
          <p:cNvSpPr/>
          <p:nvPr/>
        </p:nvSpPr>
        <p:spPr>
          <a:xfrm>
            <a:off x="3624024" y="4854297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Utilizes superposition to search an unsorted database significantly faster than classical algorithms.</a:t>
            </a:r>
            <a:endParaRPr lang="en-US" sz="1735" dirty="0"/>
          </a:p>
        </p:txBody>
      </p:sp>
      <p:sp>
        <p:nvSpPr>
          <p:cNvPr id="18" name="Shape 15"/>
          <p:cNvSpPr/>
          <p:nvPr/>
        </p:nvSpPr>
        <p:spPr>
          <a:xfrm>
            <a:off x="2659975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414A70"/>
          </a:solidFill>
          <a:ln/>
        </p:spPr>
      </p:sp>
      <p:sp>
        <p:nvSpPr>
          <p:cNvPr id="19" name="Shape 16"/>
          <p:cNvSpPr/>
          <p:nvPr/>
        </p:nvSpPr>
        <p:spPr>
          <a:xfrm>
            <a:off x="2164199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320885" y="6213396"/>
            <a:ext cx="182404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8"/>
          <p:cNvSpPr/>
          <p:nvPr/>
        </p:nvSpPr>
        <p:spPr>
          <a:xfrm>
            <a:off x="3624024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Shor's Algorithm</a:t>
            </a:r>
            <a:endParaRPr lang="en-US" sz="2169" dirty="0"/>
          </a:p>
        </p:txBody>
      </p:sp>
      <p:sp>
        <p:nvSpPr>
          <p:cNvPr id="22" name="Text 19"/>
          <p:cNvSpPr/>
          <p:nvPr/>
        </p:nvSpPr>
        <p:spPr>
          <a:xfrm>
            <a:off x="3624024" y="6696670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Utilizes superposition to efficiently factor large numbers, essential for cryptography and security.</a:t>
            </a:r>
            <a:endParaRPr lang="en-US" sz="173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9940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Superposition and Quantum Parallelism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621405"/>
            <a:ext cx="4542115" cy="2708791"/>
          </a:xfrm>
          <a:prstGeom prst="roundRect">
            <a:avLst>
              <a:gd name="adj" fmla="val 36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3851196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Exponential Computational Power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4678799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enables quantum parallelism, allowing the processing of vast amounts of data simultaneously.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621405"/>
            <a:ext cx="4542115" cy="2708791"/>
          </a:xfrm>
          <a:prstGeom prst="roundRect">
            <a:avLst>
              <a:gd name="adj" fmla="val 36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38511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Massive Speedup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4331613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algorithms can theoretically outperform classical algorithms, especially for certain problems.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and Limitations of Superposition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Noisy Environments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Noise from the environment can cause qubits to lose their superposition, leading to computational errors.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Decoherence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Qubits can lose coherence and collapse from superposition, posing a challenge for maintaining quantum states.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Error Correction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error-correction techniques is crucial as superposition is sensitive to perturbations and interference.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362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Applications of Superposition in Quantum Computing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569375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35887"/>
            <a:ext cx="31818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Quantum Cryptography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1630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enables secure communication and unbreakable encryption techniques.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569375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Optimization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1630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Quantum computing leverages superposition for solving optimization problems more efficiently.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56937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Quantum Simulation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1630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Allows the accurate simulation of complex quantum systems, revolutionizing scientific research.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818323"/>
            <a:ext cx="87508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Future Prospects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11467" y="3061216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Continual Advancements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923467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Research and development aim to overcome current limitations, opening doors to groundbreaking applications.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79175" y="3061216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Diverse Applications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392346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Superposition promises revolutionary impacts on diverse fields, from finance to drug discovery.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80339" y="3061216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Transforming Computing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392346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potential of superposition to redefine computational capabilities points toward a futuristic era in computing.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2024-04-02T17:56:24Z</dcterms:created>
  <dcterms:modified xsi:type="dcterms:W3CDTF">2024-04-02T17:56:24Z</dcterms:modified>
</cp:coreProperties>
</file>